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64" r:id="rId5"/>
    <p:sldId id="258" r:id="rId6"/>
    <p:sldId id="265" r:id="rId7"/>
    <p:sldId id="259" r:id="rId8"/>
    <p:sldId id="266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jpeg>
</file>

<file path=ppt/media/image2.jpeg>
</file>

<file path=ppt/media/image20.jpg>
</file>

<file path=ppt/media/image21.jpg>
</file>

<file path=ppt/media/image22.jpeg>
</file>

<file path=ppt/media/image23.jpg>
</file>

<file path=ppt/media/image24.jpg>
</file>

<file path=ppt/media/image25.jpg>
</file>

<file path=ppt/media/image26.jp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D96B7D-4B23-08E8-B0DA-FD8B4D582D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124AB3-D882-A059-FA63-9245D58FA5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E11963-B66D-D36D-A3DB-5B1AB88E7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A04DE6-1407-6F1B-587F-03008A503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9FC047-391C-D314-3D86-002209550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4581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F1098E-FC51-4B5C-FFA3-A7EFE9A22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195251B-1667-36CE-A99D-3DF2FF9727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2922BE-1FA9-3B87-A676-AAD8602E9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BF1F87-41B8-0990-5145-6D5B3874E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C9BCF9-1E6B-4F27-3D8A-0AC674954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707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9111ACE-937F-B6B6-2E96-830FD00D6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13A8BCF-5E27-8BE6-95DA-F54A36A94A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5AD18C-9F9C-57F6-4BA5-258D36C7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C31032-6F56-EEB1-5ADF-A89ED3AA5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16F353-6ACB-78DF-AD1F-839F05838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678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EFE372-409D-7731-2030-998F1E0C4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1D39C5-85E8-7114-50E9-1E83D7640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372B5A-FA79-7327-F48B-6E53BF1E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A88DDA6-8D09-DB7F-9AB6-B06CF9F41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F77540-57B4-535F-3C69-5807EA69C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9661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3D42-26D6-1C66-E433-69C493121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BF76F34-3DB8-32D9-761F-6B564C784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75143E-7A3F-0B01-83AB-BE3D9110F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8DA64D-1DC5-F47A-E7A1-5ACE1492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F6E8FE-1CAD-5A25-0183-A9CE8B4A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8971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39939F-7C70-14C2-AB1B-F129AC874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32FF9B-2FFC-AC05-98BF-9F74E603A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69B67E7-3348-4B2C-1FC8-52794EA2D6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44BDC3A-E2D7-9115-0876-9E03E5702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FE25D3-D65C-ADE4-DBBF-83B7D84A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6EC50C0-01CF-BFFB-AE66-57571C449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235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04B881-AE7C-9132-2904-39A655C6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AC9CBE-2865-C3F4-3C3F-4A8F70C79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D09560E-C88C-D63F-40AF-08B51086F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66FCBE5-0E25-0034-B381-F0EE71253C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058CFA4-BE7C-EE14-6DEC-5FBA0BC1CD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8945C39-2513-437E-DF31-856003976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8F2E0D9-67AD-D5D2-B66F-A5D0137E9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8292B63-A8F8-B63C-0185-791FA86A3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829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977020-CC76-77BE-4043-B88F4F6BC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669E60-63D4-BEA2-39E9-B665F88F1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1982C7-391E-DF2A-FA80-0ED6C2935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4061E88-CC67-E3DE-535B-164E320AD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7328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26CF1C-E7DF-5C48-1923-064615CC5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7D48B14-4FBD-18E8-732F-F75386E7B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3FCCFEA-813E-611E-75E7-EC84CB977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7098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625BAF-0773-0066-6A99-69B69DD80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00F4D1-EB27-23BD-C4A9-08883A270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94CB6B3-A460-A2BD-9AEE-DE4FF1B08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D6CDBDA-3349-DDEC-7902-5E44A1FB2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1E2D035-40BC-C08F-593F-B76F5E6FB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D250F8-D37E-BD85-6AE1-40D5E457F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372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A56F1-DB41-D8A4-2C48-3C0A29CC2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EB88060-94DF-4675-143A-25274ECF5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6A7CF0-C1BF-BE4D-6278-202906A397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4412E02-00C9-4ECA-7553-190FBA20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8A7B293-5133-1053-3EC0-06A3F4279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1208C82-B851-32EF-E76F-408916864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5196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247FDEC-538F-1E9B-1A00-3618FABA9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BB1D27-7F83-A39D-0B9F-37E5F037D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1FBD7F-E49D-1936-4F59-0548498B57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4AE86-8894-4158-9E2E-3A9439F285BE}" type="datetimeFigureOut">
              <a:rPr lang="pt-BR" smtClean="0"/>
              <a:t>29/12/2022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36835B-4D04-5D15-4314-CDCD2531BA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B1F1B7-7B06-1F9D-B000-CF79DD93D1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17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rodutos de higiene pessoal | Vaquinhas online">
            <a:extLst>
              <a:ext uri="{FF2B5EF4-FFF2-40B4-BE49-F238E27FC236}">
                <a16:creationId xmlns:a16="http://schemas.microsoft.com/office/drawing/2014/main" id="{29FE2DE2-3EDD-0093-1743-DE5ADAB9C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81" y="291549"/>
            <a:ext cx="6858000" cy="5763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t-bebidas – Casa Santa Luzia">
            <a:extLst>
              <a:ext uri="{FF2B5EF4-FFF2-40B4-BE49-F238E27FC236}">
                <a16:creationId xmlns:a16="http://schemas.microsoft.com/office/drawing/2014/main" id="{C36A0B85-D016-9484-3E96-D5EA38769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7" t="5492" r="18601" b="13462"/>
          <a:stretch/>
        </p:blipFill>
        <p:spPr bwMode="auto">
          <a:xfrm>
            <a:off x="7182678" y="291549"/>
            <a:ext cx="6858000" cy="5763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esta de Aperitivos! Cod. C-035 | Floricultura Cheiro Verde • Palhoça / SC  • Compre online!">
            <a:extLst>
              <a:ext uri="{FF2B5EF4-FFF2-40B4-BE49-F238E27FC236}">
                <a16:creationId xmlns:a16="http://schemas.microsoft.com/office/drawing/2014/main" id="{CAA8768A-0D02-20F6-D9B2-E6E1AE78E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9875" y="291548"/>
            <a:ext cx="5983125" cy="5763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035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FD5069B-82E8-32F7-C4F1-BB5096F0A7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8" t="8889" r="5278" b="9445"/>
          <a:stretch/>
        </p:blipFill>
        <p:spPr bwMode="auto">
          <a:xfrm>
            <a:off x="0" y="0"/>
            <a:ext cx="6134100" cy="560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7808A5F-9A76-1129-9CAC-BB4E9C17E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26"/>
          <a:stretch/>
        </p:blipFill>
        <p:spPr bwMode="auto">
          <a:xfrm>
            <a:off x="6134100" y="0"/>
            <a:ext cx="6591300" cy="5621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166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87808A5F-9A76-1129-9CAC-BB4E9C17E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3" t="8290" r="12626" b="3138"/>
          <a:stretch/>
        </p:blipFill>
        <p:spPr bwMode="auto">
          <a:xfrm>
            <a:off x="5764696" y="238539"/>
            <a:ext cx="6134100" cy="5595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C03DA102-0FDF-4824-74BA-EFD5B63441D5}"/>
              </a:ext>
            </a:extLst>
          </p:cNvPr>
          <p:cNvSpPr/>
          <p:nvPr/>
        </p:nvSpPr>
        <p:spPr>
          <a:xfrm>
            <a:off x="0" y="0"/>
            <a:ext cx="6134100" cy="55957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8205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0AB975B-F4C0-4A95-4567-ED4675A9C171}"/>
              </a:ext>
            </a:extLst>
          </p:cNvPr>
          <p:cNvSpPr/>
          <p:nvPr/>
        </p:nvSpPr>
        <p:spPr>
          <a:xfrm>
            <a:off x="0" y="601"/>
            <a:ext cx="6858000" cy="57630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Cesta com comidas&#10;&#10;Descrição gerada automaticamente com confiança média">
            <a:extLst>
              <a:ext uri="{FF2B5EF4-FFF2-40B4-BE49-F238E27FC236}">
                <a16:creationId xmlns:a16="http://schemas.microsoft.com/office/drawing/2014/main" id="{F4B22DB3-6C94-0787-0B55-91F358A362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17" r="-7317" b="6"/>
          <a:stretch/>
        </p:blipFill>
        <p:spPr>
          <a:xfrm>
            <a:off x="1" y="200"/>
            <a:ext cx="6858000" cy="576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2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ogotipo Do Modelo Cinza - Imagens grátis no Pixabay">
            <a:extLst>
              <a:ext uri="{FF2B5EF4-FFF2-40B4-BE49-F238E27FC236}">
                <a16:creationId xmlns:a16="http://schemas.microsoft.com/office/drawing/2014/main" id="{36D30F51-7EDC-CDC3-D995-4D0B04E02E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8119" r="23334" b="13470"/>
          <a:stretch/>
        </p:blipFill>
        <p:spPr bwMode="auto">
          <a:xfrm>
            <a:off x="1285461" y="530089"/>
            <a:ext cx="5155096" cy="4757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tipo Imagens PNG, 390000+ Recursos gráficos para download gratuito">
            <a:extLst>
              <a:ext uri="{FF2B5EF4-FFF2-40B4-BE49-F238E27FC236}">
                <a16:creationId xmlns:a16="http://schemas.microsoft.com/office/drawing/2014/main" id="{D6F883DA-41B1-B31F-C8DE-00AB8B980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6925" y="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66CB234-AA40-ADEA-3CE8-35B6758172A3}"/>
              </a:ext>
            </a:extLst>
          </p:cNvPr>
          <p:cNvSpPr txBox="1"/>
          <p:nvPr/>
        </p:nvSpPr>
        <p:spPr>
          <a:xfrm>
            <a:off x="2710070" y="3988905"/>
            <a:ext cx="23058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SUPER MERCADO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BAB95AE-D3BB-5D92-14E5-7B8881048CD0}"/>
              </a:ext>
            </a:extLst>
          </p:cNvPr>
          <p:cNvSpPr txBox="1"/>
          <p:nvPr/>
        </p:nvSpPr>
        <p:spPr>
          <a:xfrm>
            <a:off x="7692894" y="4141305"/>
            <a:ext cx="23058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latin typeface="Agency FB" panose="020B0503020202020204" pitchFamily="34" charset="0"/>
              </a:rPr>
              <a:t>S M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D2E6ACC-E970-A499-1F9B-29C0DB2488A4}"/>
              </a:ext>
            </a:extLst>
          </p:cNvPr>
          <p:cNvSpPr/>
          <p:nvPr/>
        </p:nvSpPr>
        <p:spPr>
          <a:xfrm>
            <a:off x="3022074" y="1864830"/>
            <a:ext cx="168187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pt-BR" sz="9600" b="1" dirty="0">
                <a:ln/>
                <a:solidFill>
                  <a:schemeClr val="accent3"/>
                </a:solidFill>
                <a:latin typeface="Agency FB" panose="020B0503020202020204" pitchFamily="34" charset="0"/>
              </a:rPr>
              <a:t>S M</a:t>
            </a:r>
          </a:p>
        </p:txBody>
      </p:sp>
    </p:spTree>
    <p:extLst>
      <p:ext uri="{BB962C8B-B14F-4D97-AF65-F5344CB8AC3E}">
        <p14:creationId xmlns:p14="http://schemas.microsoft.com/office/powerpoint/2010/main" val="2089549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C6D66E7-3E1C-43F5-DF8F-001EFEC4B4DE}"/>
              </a:ext>
            </a:extLst>
          </p:cNvPr>
          <p:cNvSpPr/>
          <p:nvPr/>
        </p:nvSpPr>
        <p:spPr>
          <a:xfrm>
            <a:off x="8362122" y="1192695"/>
            <a:ext cx="1080000" cy="1080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024481B-CEB3-66DB-3FB5-66576B90B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7466" y="3287022"/>
            <a:ext cx="1079086" cy="1079086"/>
          </a:xfrm>
          <a:prstGeom prst="rect">
            <a:avLst/>
          </a:prstGeom>
        </p:spPr>
      </p:pic>
      <p:pic>
        <p:nvPicPr>
          <p:cNvPr id="6" name="Imagem 5" descr="Texto, Logotipo&#10;&#10;Descrição gerada automaticamente">
            <a:extLst>
              <a:ext uri="{FF2B5EF4-FFF2-40B4-BE49-F238E27FC236}">
                <a16:creationId xmlns:a16="http://schemas.microsoft.com/office/drawing/2014/main" id="{1917DBC1-25BF-11B6-1E20-4C038F0AC9E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957" y="1206430"/>
            <a:ext cx="5153025" cy="4762500"/>
          </a:xfrm>
          <a:prstGeom prst="rect">
            <a:avLst/>
          </a:prstGeo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id="{4F451E33-E687-3BED-98C6-1AE4183512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90" t="-10473" r="-5890" b="-10473"/>
          <a:stretch/>
        </p:blipFill>
        <p:spPr>
          <a:xfrm>
            <a:off x="508279" y="208930"/>
            <a:ext cx="5760000" cy="576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7776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38355C0-22C9-54BF-F9D7-7B8E577022A4}"/>
              </a:ext>
            </a:extLst>
          </p:cNvPr>
          <p:cNvSpPr/>
          <p:nvPr/>
        </p:nvSpPr>
        <p:spPr>
          <a:xfrm>
            <a:off x="80601" y="0"/>
            <a:ext cx="5512905" cy="3856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6C4B492-A136-F39A-A68A-3B33CA0FF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66" t="21836" r="8648" b="21931"/>
          <a:stretch/>
        </p:blipFill>
        <p:spPr>
          <a:xfrm>
            <a:off x="8578297" y="-141632"/>
            <a:ext cx="5512905" cy="3856382"/>
          </a:xfrm>
          <a:prstGeom prst="rect">
            <a:avLst/>
          </a:prstGeom>
        </p:spPr>
      </p:pic>
      <p:pic>
        <p:nvPicPr>
          <p:cNvPr id="1028" name="Picture 4" descr="PASTA DE DENTE COLGATE 50G | Shopee Brasil">
            <a:extLst>
              <a:ext uri="{FF2B5EF4-FFF2-40B4-BE49-F238E27FC236}">
                <a16:creationId xmlns:a16="http://schemas.microsoft.com/office/drawing/2014/main" id="{8B4DF81B-4CED-531F-C1DE-4AE9663694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8" t="24900" r="4791" b="14621"/>
          <a:stretch/>
        </p:blipFill>
        <p:spPr bwMode="auto">
          <a:xfrm>
            <a:off x="4007956" y="4247321"/>
            <a:ext cx="5897218" cy="401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hampoo dove reconstruçao completa 670ML | Submarino">
            <a:extLst>
              <a:ext uri="{FF2B5EF4-FFF2-40B4-BE49-F238E27FC236}">
                <a16:creationId xmlns:a16="http://schemas.microsoft.com/office/drawing/2014/main" id="{DB094C3B-9495-CF67-F20C-0CFE2FE0B1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951" r="-19216" b="1252"/>
          <a:stretch/>
        </p:blipFill>
        <p:spPr bwMode="auto">
          <a:xfrm>
            <a:off x="9435548" y="3856382"/>
            <a:ext cx="5512904" cy="3856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 descr="Uma imagem contendo comida&#10;&#10;Descrição gerada automaticamente">
            <a:extLst>
              <a:ext uri="{FF2B5EF4-FFF2-40B4-BE49-F238E27FC236}">
                <a16:creationId xmlns:a16="http://schemas.microsoft.com/office/drawing/2014/main" id="{FE3595A5-3515-CEFE-4C18-8B28A9DB44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2029" y="-865532"/>
            <a:ext cx="1171575" cy="6858000"/>
          </a:xfrm>
          <a:prstGeom prst="rect">
            <a:avLst/>
          </a:prstGeom>
        </p:spPr>
      </p:pic>
      <p:pic>
        <p:nvPicPr>
          <p:cNvPr id="7" name="Imagem 6" descr="Uma imagem contendo comida, faca&#10;&#10;Descrição gerada automaticamente">
            <a:extLst>
              <a:ext uri="{FF2B5EF4-FFF2-40B4-BE49-F238E27FC236}">
                <a16:creationId xmlns:a16="http://schemas.microsoft.com/office/drawing/2014/main" id="{8D7B9222-C21C-27B6-68FE-A66D719B56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" t="-152437" r="562" b="-152437"/>
          <a:stretch/>
        </p:blipFill>
        <p:spPr>
          <a:xfrm>
            <a:off x="-1721956" y="4406349"/>
            <a:ext cx="5512906" cy="385638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7C685FF-9F6F-1B58-D831-A4BBA7A1E852}"/>
              </a:ext>
            </a:extLst>
          </p:cNvPr>
          <p:cNvSpPr txBox="1"/>
          <p:nvPr/>
        </p:nvSpPr>
        <p:spPr>
          <a:xfrm>
            <a:off x="3801979" y="-529389"/>
            <a:ext cx="4411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Tamanho: 10,71 x 15,31</a:t>
            </a:r>
          </a:p>
        </p:txBody>
      </p:sp>
    </p:spTree>
    <p:extLst>
      <p:ext uri="{BB962C8B-B14F-4D97-AF65-F5344CB8AC3E}">
        <p14:creationId xmlns:p14="http://schemas.microsoft.com/office/powerpoint/2010/main" val="154245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00EBC18-F713-A2F7-5791-66A6DBF1FA70}"/>
              </a:ext>
            </a:extLst>
          </p:cNvPr>
          <p:cNvSpPr/>
          <p:nvPr/>
        </p:nvSpPr>
        <p:spPr>
          <a:xfrm>
            <a:off x="0" y="-1"/>
            <a:ext cx="5512905" cy="3856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Logotipo, nome da empresa&#10;&#10;Descrição gerada automaticamente">
            <a:extLst>
              <a:ext uri="{FF2B5EF4-FFF2-40B4-BE49-F238E27FC236}">
                <a16:creationId xmlns:a16="http://schemas.microsoft.com/office/drawing/2014/main" id="{EE790A79-92F3-4446-2D5E-56626DF499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910" r="-19910"/>
          <a:stretch/>
        </p:blipFill>
        <p:spPr>
          <a:xfrm>
            <a:off x="9611040" y="991138"/>
            <a:ext cx="5512905" cy="3856381"/>
          </a:xfrm>
          <a:prstGeom prst="rect">
            <a:avLst/>
          </a:prstGeom>
        </p:spPr>
      </p:pic>
      <p:pic>
        <p:nvPicPr>
          <p:cNvPr id="8" name="Imagem 7" descr="Uma imagem contendo acessório, comida&#10;&#10;Descrição gerada automaticamente">
            <a:extLst>
              <a:ext uri="{FF2B5EF4-FFF2-40B4-BE49-F238E27FC236}">
                <a16:creationId xmlns:a16="http://schemas.microsoft.com/office/drawing/2014/main" id="{869AA6D6-42D4-92EF-5F22-990581E347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25" r="-9325"/>
          <a:stretch/>
        </p:blipFill>
        <p:spPr>
          <a:xfrm>
            <a:off x="5731357" y="4105044"/>
            <a:ext cx="5512905" cy="3855600"/>
          </a:xfrm>
          <a:prstGeom prst="rect">
            <a:avLst/>
          </a:prstGeom>
        </p:spPr>
      </p:pic>
      <p:pic>
        <p:nvPicPr>
          <p:cNvPr id="10" name="Imagem 9" descr="Diagrama&#10;&#10;Descrição gerada automaticamente">
            <a:extLst>
              <a:ext uri="{FF2B5EF4-FFF2-40B4-BE49-F238E27FC236}">
                <a16:creationId xmlns:a16="http://schemas.microsoft.com/office/drawing/2014/main" id="{54E218B9-70CB-E5E5-DAF2-5CFCB8486A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5055" r="-55055"/>
          <a:stretch/>
        </p:blipFill>
        <p:spPr>
          <a:xfrm>
            <a:off x="6854587" y="1109431"/>
            <a:ext cx="5512905" cy="3855600"/>
          </a:xfrm>
          <a:prstGeom prst="rect">
            <a:avLst/>
          </a:prstGeom>
        </p:spPr>
      </p:pic>
      <p:pic>
        <p:nvPicPr>
          <p:cNvPr id="12" name="Imagem 11" descr="Uma imagem contendo Texto&#10;&#10;Descrição gerada automaticamente">
            <a:extLst>
              <a:ext uri="{FF2B5EF4-FFF2-40B4-BE49-F238E27FC236}">
                <a16:creationId xmlns:a16="http://schemas.microsoft.com/office/drawing/2014/main" id="{E1C16A0E-3899-9101-A08F-584A62D4D95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3569" r="-63569"/>
          <a:stretch/>
        </p:blipFill>
        <p:spPr>
          <a:xfrm>
            <a:off x="561615" y="2752956"/>
            <a:ext cx="5512905" cy="3855600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9DC79EE4-C573-ACF8-2589-1679F5A29081}"/>
              </a:ext>
            </a:extLst>
          </p:cNvPr>
          <p:cNvSpPr txBox="1"/>
          <p:nvPr/>
        </p:nvSpPr>
        <p:spPr>
          <a:xfrm>
            <a:off x="3801979" y="-529389"/>
            <a:ext cx="4411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Tamanho: 10,71 x 15,31</a:t>
            </a:r>
          </a:p>
        </p:txBody>
      </p:sp>
    </p:spTree>
    <p:extLst>
      <p:ext uri="{BB962C8B-B14F-4D97-AF65-F5344CB8AC3E}">
        <p14:creationId xmlns:p14="http://schemas.microsoft.com/office/powerpoint/2010/main" val="702122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F6E5542-B57C-68C5-18F4-CCC1EF1088EF}"/>
              </a:ext>
            </a:extLst>
          </p:cNvPr>
          <p:cNvSpPr/>
          <p:nvPr/>
        </p:nvSpPr>
        <p:spPr>
          <a:xfrm>
            <a:off x="0" y="108403"/>
            <a:ext cx="5512905" cy="3856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Bebidas Quentes - Bebidas Chiamulera">
            <a:extLst>
              <a:ext uri="{FF2B5EF4-FFF2-40B4-BE49-F238E27FC236}">
                <a16:creationId xmlns:a16="http://schemas.microsoft.com/office/drawing/2014/main" id="{066FB330-8E2F-7935-F519-ED93C43952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375" t="13848" r="-29897" b="11064"/>
          <a:stretch/>
        </p:blipFill>
        <p:spPr bwMode="auto">
          <a:xfrm>
            <a:off x="5275062" y="3429000"/>
            <a:ext cx="5512904" cy="385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frigerante H2O Limão 1,5L Ambev">
            <a:extLst>
              <a:ext uri="{FF2B5EF4-FFF2-40B4-BE49-F238E27FC236}">
                <a16:creationId xmlns:a16="http://schemas.microsoft.com/office/drawing/2014/main" id="{49ED6A55-0C68-9F27-3498-B23A0BE064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492" r="-21492"/>
          <a:stretch/>
        </p:blipFill>
        <p:spPr bwMode="auto">
          <a:xfrm>
            <a:off x="8197516" y="3311582"/>
            <a:ext cx="5512904" cy="385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C748A5A-7E2C-F094-DFB2-4FE93CB6AFF7}"/>
              </a:ext>
            </a:extLst>
          </p:cNvPr>
          <p:cNvSpPr txBox="1"/>
          <p:nvPr/>
        </p:nvSpPr>
        <p:spPr>
          <a:xfrm>
            <a:off x="3801979" y="-529389"/>
            <a:ext cx="4411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Tamanho: 10,71 x 15,31</a:t>
            </a:r>
          </a:p>
        </p:txBody>
      </p:sp>
      <p:pic>
        <p:nvPicPr>
          <p:cNvPr id="5" name="Imagem 4" descr="Uma imagem contendo comida&#10;&#10;Descrição gerada automaticamente">
            <a:extLst>
              <a:ext uri="{FF2B5EF4-FFF2-40B4-BE49-F238E27FC236}">
                <a16:creationId xmlns:a16="http://schemas.microsoft.com/office/drawing/2014/main" id="{A2A78E7D-8C93-8CE5-140B-786D8EAFA3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555" r="-157555"/>
          <a:stretch/>
        </p:blipFill>
        <p:spPr>
          <a:xfrm>
            <a:off x="7155125" y="1012120"/>
            <a:ext cx="5512904" cy="3855600"/>
          </a:xfrm>
          <a:prstGeom prst="rect">
            <a:avLst/>
          </a:prstGeom>
        </p:spPr>
      </p:pic>
      <p:pic>
        <p:nvPicPr>
          <p:cNvPr id="7" name="Imagem 6" descr="Uma imagem contendo comida&#10;&#10;Descrição gerada automaticamente">
            <a:extLst>
              <a:ext uri="{FF2B5EF4-FFF2-40B4-BE49-F238E27FC236}">
                <a16:creationId xmlns:a16="http://schemas.microsoft.com/office/drawing/2014/main" id="{68091178-FB2B-5C83-E83A-DFB31EA445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492" r="-21492"/>
          <a:stretch/>
        </p:blipFill>
        <p:spPr>
          <a:xfrm>
            <a:off x="2972850" y="2851856"/>
            <a:ext cx="5512904" cy="3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979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F6E5542-B57C-68C5-18F4-CCC1EF1088EF}"/>
              </a:ext>
            </a:extLst>
          </p:cNvPr>
          <p:cNvSpPr/>
          <p:nvPr/>
        </p:nvSpPr>
        <p:spPr>
          <a:xfrm>
            <a:off x="0" y="207417"/>
            <a:ext cx="5512905" cy="3856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C748A5A-7E2C-F094-DFB2-4FE93CB6AFF7}"/>
              </a:ext>
            </a:extLst>
          </p:cNvPr>
          <p:cNvSpPr txBox="1"/>
          <p:nvPr/>
        </p:nvSpPr>
        <p:spPr>
          <a:xfrm>
            <a:off x="3801979" y="-529389"/>
            <a:ext cx="4411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Tamanho: 10,71 x 15,31</a:t>
            </a:r>
          </a:p>
        </p:txBody>
      </p:sp>
      <p:pic>
        <p:nvPicPr>
          <p:cNvPr id="2052" name="Picture 4" descr="Zé Delivery - Delivery de Refrigerantes">
            <a:extLst>
              <a:ext uri="{FF2B5EF4-FFF2-40B4-BE49-F238E27FC236}">
                <a16:creationId xmlns:a16="http://schemas.microsoft.com/office/drawing/2014/main" id="{B5023D75-1226-3F81-7AE1-A6F385DB76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492" r="-21492"/>
          <a:stretch/>
        </p:blipFill>
        <p:spPr bwMode="auto">
          <a:xfrm>
            <a:off x="7392968" y="-1003744"/>
            <a:ext cx="5512905" cy="385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 descr="Calendário&#10;&#10;Descrição gerada automaticamente">
            <a:extLst>
              <a:ext uri="{FF2B5EF4-FFF2-40B4-BE49-F238E27FC236}">
                <a16:creationId xmlns:a16="http://schemas.microsoft.com/office/drawing/2014/main" id="{C1A7DADF-2E1F-3B96-8E51-C087F59CF2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5095" r="-185095"/>
          <a:stretch/>
        </p:blipFill>
        <p:spPr>
          <a:xfrm>
            <a:off x="7576458" y="2383846"/>
            <a:ext cx="5512905" cy="3855600"/>
          </a:xfrm>
          <a:prstGeom prst="rect">
            <a:avLst/>
          </a:prstGeom>
        </p:spPr>
      </p:pic>
      <p:pic>
        <p:nvPicPr>
          <p:cNvPr id="9" name="Imagem 8" descr="Lata vermelha com letras brancas&#10;&#10;Descrição gerada automaticamente">
            <a:extLst>
              <a:ext uri="{FF2B5EF4-FFF2-40B4-BE49-F238E27FC236}">
                <a16:creationId xmlns:a16="http://schemas.microsoft.com/office/drawing/2014/main" id="{1D9CEBAE-5A2E-2C31-203E-25821D328E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677" r="-58677"/>
          <a:stretch/>
        </p:blipFill>
        <p:spPr>
          <a:xfrm>
            <a:off x="-469918" y="4779118"/>
            <a:ext cx="5512905" cy="3855600"/>
          </a:xfrm>
          <a:prstGeom prst="rect">
            <a:avLst/>
          </a:prstGeom>
        </p:spPr>
      </p:pic>
      <p:pic>
        <p:nvPicPr>
          <p:cNvPr id="11" name="Imagem 10" descr="Garrafa de bebida&#10;&#10;Descrição gerada automaticamente">
            <a:extLst>
              <a:ext uri="{FF2B5EF4-FFF2-40B4-BE49-F238E27FC236}">
                <a16:creationId xmlns:a16="http://schemas.microsoft.com/office/drawing/2014/main" id="{ADBDA6BB-19EC-2860-F2A6-6662B8C0A5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624" r="-40624"/>
          <a:stretch/>
        </p:blipFill>
        <p:spPr>
          <a:xfrm>
            <a:off x="4350088" y="3319866"/>
            <a:ext cx="5512904" cy="3855600"/>
          </a:xfrm>
          <a:prstGeom prst="rect">
            <a:avLst/>
          </a:prstGeom>
        </p:spPr>
      </p:pic>
      <p:pic>
        <p:nvPicPr>
          <p:cNvPr id="13" name="Imagem 12" descr="Garrafa de bebida&#10;&#10;Descrição gerada automaticamente">
            <a:extLst>
              <a:ext uri="{FF2B5EF4-FFF2-40B4-BE49-F238E27FC236}">
                <a16:creationId xmlns:a16="http://schemas.microsoft.com/office/drawing/2014/main" id="{C68CBBF8-5DAD-7244-F171-16CF6CDC99A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7239" r="-57239"/>
          <a:stretch/>
        </p:blipFill>
        <p:spPr>
          <a:xfrm>
            <a:off x="2700654" y="1501200"/>
            <a:ext cx="5512904" cy="3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832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Uncle Chipps Plain Salted, 30 g Pouch - Fetch N Buy">
            <a:extLst>
              <a:ext uri="{FF2B5EF4-FFF2-40B4-BE49-F238E27FC236}">
                <a16:creationId xmlns:a16="http://schemas.microsoft.com/office/drawing/2014/main" id="{1294ADEF-634E-3A4E-949C-C7E4779E5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mendoim Salgado 500g - Dori 1 Unidade | Doce &amp; Festa Distribuidora">
            <a:extLst>
              <a:ext uri="{FF2B5EF4-FFF2-40B4-BE49-F238E27FC236}">
                <a16:creationId xmlns:a16="http://schemas.microsoft.com/office/drawing/2014/main" id="{D4425547-E084-4696-4674-685462A2B9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0" t="6660" r="14296" b="7357"/>
          <a:stretch/>
        </p:blipFill>
        <p:spPr bwMode="auto">
          <a:xfrm>
            <a:off x="4399722" y="0"/>
            <a:ext cx="4040328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orradas Crocantíssimo Queijo e Cebola Pacote 40g em Promoção | Ofertas na  Americanas">
            <a:extLst>
              <a:ext uri="{FF2B5EF4-FFF2-40B4-BE49-F238E27FC236}">
                <a16:creationId xmlns:a16="http://schemas.microsoft.com/office/drawing/2014/main" id="{91961AF0-3BE4-F84F-84A8-EBD090435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2" y="1564585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Uncle Chipps Plain Salted, 30 g Pouch - Fetch N Buy">
            <a:extLst>
              <a:ext uri="{FF2B5EF4-FFF2-40B4-BE49-F238E27FC236}">
                <a16:creationId xmlns:a16="http://schemas.microsoft.com/office/drawing/2014/main" id="{D7A895F0-8F42-A4ED-9482-FB255CD6E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620" y="5006007"/>
            <a:ext cx="1649895" cy="1649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45180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26</Words>
  <Application>Microsoft Office PowerPoint</Application>
  <PresentationFormat>Widescreen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Agency FB</vt:lpstr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Diogo Bastos</dc:creator>
  <cp:lastModifiedBy>Diogo Bastos</cp:lastModifiedBy>
  <cp:revision>26</cp:revision>
  <dcterms:created xsi:type="dcterms:W3CDTF">2022-10-31T13:05:44Z</dcterms:created>
  <dcterms:modified xsi:type="dcterms:W3CDTF">2022-12-29T18:57:43Z</dcterms:modified>
</cp:coreProperties>
</file>

<file path=docProps/thumbnail.jpeg>
</file>